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00C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05B1F-01FC-4BDE-B836-844B34DCCD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814D79D-89C7-4E8D-8DC3-1C183E0C99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3846067-3639-4840-BFCB-1DE6B382D2BB}"/>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A54A9DAE-2946-4B74-B453-160A0B3055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6F8481-ED5E-448A-B4F8-48FED16E9697}"/>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2110321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B7A0A-1433-4956-8BBA-393BF5DC190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2BFFEA-3180-4DE0-8AD5-6A17DF9065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DC310-7205-462D-8621-B30A7D87C5D9}"/>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1FF6DD22-3A00-4AEA-B6A3-3E95B2BE83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ADEB43-92F1-490A-800B-728851799FA6}"/>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209283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3BB54-A3E4-4B50-88B4-A030947D74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EED2D66-F9B9-41DC-BADE-8977FF43744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39DD24-7582-48CE-87CE-A98989A1DBDD}"/>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41E7AA4B-6D0D-4FDB-9B9E-8E8D602F56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F5C3D3-D35A-4AED-AEF3-11104FDC9CD3}"/>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349647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F6CAA-C334-4628-8C0C-DEAAA6F6B2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C59900-DAC6-4941-A39D-4AA7205C6A9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FA8E8B-83AC-4908-88B1-D57670CF9AB0}"/>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52149037-A39D-4965-9B43-4E767ABC42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51BE9B-9969-41B9-A8E0-7F40E87FFECF}"/>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3518746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CAC1-D289-4D0A-85EA-3D43AF1A6E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9F40F69-E056-4D7D-9100-736A2D1B3D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1341DE-74E3-43E5-9427-E335291505C0}"/>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4F1DA051-48D4-4557-B28F-0958F5E136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82BA27-DD42-459A-806B-E6306B4C64EB}"/>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3221210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A334-8BB9-4202-AD59-2F393BBBFC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72678B-7FF8-4348-AAFE-C9390FB259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9F3B32-A9BB-4C42-9EFF-6EF79C7D7FB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8DE05D-25EB-4129-B1FE-F7C5619EB937}"/>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6" name="Footer Placeholder 5">
            <a:extLst>
              <a:ext uri="{FF2B5EF4-FFF2-40B4-BE49-F238E27FC236}">
                <a16:creationId xmlns:a16="http://schemas.microsoft.com/office/drawing/2014/main" id="{4CFDBD85-7092-4535-9DE9-81AD21B97F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B0E4B2-C5C8-4891-A76D-700A33C885A6}"/>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322905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0706F-2F28-4511-B3AC-5055EF964E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842318-C25F-40CB-8C4B-27D9F9C770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6C3AFF-8229-40BB-BF21-776922D23DC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1A1D5FC-1F32-4184-9350-E24B7D317C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2269639-06DA-45E8-AFBF-6BB0D1F2D4C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F228FE1-7C50-4D6F-99B9-E2E088ECECE9}"/>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8" name="Footer Placeholder 7">
            <a:extLst>
              <a:ext uri="{FF2B5EF4-FFF2-40B4-BE49-F238E27FC236}">
                <a16:creationId xmlns:a16="http://schemas.microsoft.com/office/drawing/2014/main" id="{0504669C-DD50-4607-A58F-23258AD4AFC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D6BD87B-3566-4DAD-AD8A-E41AF3830069}"/>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352922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73138-DED5-47AB-971E-51281CB051B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B966005-47C9-43D2-897C-21D86CEC0677}"/>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4" name="Footer Placeholder 3">
            <a:extLst>
              <a:ext uri="{FF2B5EF4-FFF2-40B4-BE49-F238E27FC236}">
                <a16:creationId xmlns:a16="http://schemas.microsoft.com/office/drawing/2014/main" id="{179FDE8A-5570-49CB-8BAA-E211B38E5D2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3DB772-D2ED-46AA-A870-E4FEFDFDAAB9}"/>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2863511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0AC939-9EB2-4EBA-9FBD-C3D13CD6D5C3}"/>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3" name="Footer Placeholder 2">
            <a:extLst>
              <a:ext uri="{FF2B5EF4-FFF2-40B4-BE49-F238E27FC236}">
                <a16:creationId xmlns:a16="http://schemas.microsoft.com/office/drawing/2014/main" id="{1BC52A09-2E69-44C5-9D9C-60960E162A8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E1B4B2-663D-4BAA-B634-FE2A82E162AD}"/>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4053476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AA669-C824-4BC4-847D-DC82C3BC02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2A769ED-7144-492F-B46A-BF1322C46F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D3AACD4-2B45-4BDC-A88F-8FE0AF246D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DA4C6A-829F-4B2B-993A-20EDE23432C2}"/>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6" name="Footer Placeholder 5">
            <a:extLst>
              <a:ext uri="{FF2B5EF4-FFF2-40B4-BE49-F238E27FC236}">
                <a16:creationId xmlns:a16="http://schemas.microsoft.com/office/drawing/2014/main" id="{E35F5A19-3466-44EA-9921-3F6467885E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CED6E7-695A-46D3-AC4F-5FAFB1739E39}"/>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2032824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D86D-1498-4EB7-B549-AD600CFCA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DF42B1C-27A5-46BE-B7C1-B60E5B59BB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E2CFCF6-9487-4477-83CF-5295088F23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62EE2A-255E-445C-8023-DEA4848CB7DA}"/>
              </a:ext>
            </a:extLst>
          </p:cNvPr>
          <p:cNvSpPr>
            <a:spLocks noGrp="1"/>
          </p:cNvSpPr>
          <p:nvPr>
            <p:ph type="dt" sz="half" idx="10"/>
          </p:nvPr>
        </p:nvSpPr>
        <p:spPr/>
        <p:txBody>
          <a:bodyPr/>
          <a:lstStyle/>
          <a:p>
            <a:fld id="{AEC53B4D-45C1-46D8-891B-BBE12621907F}" type="datetimeFigureOut">
              <a:rPr lang="en-GB" smtClean="0"/>
              <a:t>18/12/2018</a:t>
            </a:fld>
            <a:endParaRPr lang="en-GB"/>
          </a:p>
        </p:txBody>
      </p:sp>
      <p:sp>
        <p:nvSpPr>
          <p:cNvPr id="6" name="Footer Placeholder 5">
            <a:extLst>
              <a:ext uri="{FF2B5EF4-FFF2-40B4-BE49-F238E27FC236}">
                <a16:creationId xmlns:a16="http://schemas.microsoft.com/office/drawing/2014/main" id="{B2DC5143-4AA1-42B4-AEE3-78D089DECE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87568B-B5CA-45CF-ADB7-28FB3996ACBE}"/>
              </a:ext>
            </a:extLst>
          </p:cNvPr>
          <p:cNvSpPr>
            <a:spLocks noGrp="1"/>
          </p:cNvSpPr>
          <p:nvPr>
            <p:ph type="sldNum" sz="quarter" idx="12"/>
          </p:nvPr>
        </p:nvSpPr>
        <p:spPr/>
        <p:txBody>
          <a:bodyPr/>
          <a:lstStyle/>
          <a:p>
            <a:fld id="{3FB1BA11-9F95-4D33-B0D0-6603FB69769C}" type="slidenum">
              <a:rPr lang="en-GB" smtClean="0"/>
              <a:t>‹#›</a:t>
            </a:fld>
            <a:endParaRPr lang="en-GB"/>
          </a:p>
        </p:txBody>
      </p:sp>
    </p:spTree>
    <p:extLst>
      <p:ext uri="{BB962C8B-B14F-4D97-AF65-F5344CB8AC3E}">
        <p14:creationId xmlns:p14="http://schemas.microsoft.com/office/powerpoint/2010/main" val="1350988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13EE6-2AC1-4DFB-BFDA-7AEE27DB2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FB8591-5D18-40A2-83D1-4A0B99F8C9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89B1C4-CFAA-4926-820F-65D98F815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53B4D-45C1-46D8-891B-BBE12621907F}" type="datetimeFigureOut">
              <a:rPr lang="en-GB" smtClean="0"/>
              <a:t>18/12/2018</a:t>
            </a:fld>
            <a:endParaRPr lang="en-GB"/>
          </a:p>
        </p:txBody>
      </p:sp>
      <p:sp>
        <p:nvSpPr>
          <p:cNvPr id="5" name="Footer Placeholder 4">
            <a:extLst>
              <a:ext uri="{FF2B5EF4-FFF2-40B4-BE49-F238E27FC236}">
                <a16:creationId xmlns:a16="http://schemas.microsoft.com/office/drawing/2014/main" id="{0BEAE2FD-A81F-4E67-90EB-2B2876809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8FCB1E9-7284-440D-9F14-28DC3D8E8D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1BA11-9F95-4D33-B0D0-6603FB69769C}" type="slidenum">
              <a:rPr lang="en-GB" smtClean="0"/>
              <a:t>‹#›</a:t>
            </a:fld>
            <a:endParaRPr lang="en-GB"/>
          </a:p>
        </p:txBody>
      </p:sp>
    </p:spTree>
    <p:extLst>
      <p:ext uri="{BB962C8B-B14F-4D97-AF65-F5344CB8AC3E}">
        <p14:creationId xmlns:p14="http://schemas.microsoft.com/office/powerpoint/2010/main" val="3209677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Tree>
    <p:extLst>
      <p:ext uri="{BB962C8B-B14F-4D97-AF65-F5344CB8AC3E}">
        <p14:creationId xmlns:p14="http://schemas.microsoft.com/office/powerpoint/2010/main" val="3967024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Tree>
    <p:extLst>
      <p:ext uri="{BB962C8B-B14F-4D97-AF65-F5344CB8AC3E}">
        <p14:creationId xmlns:p14="http://schemas.microsoft.com/office/powerpoint/2010/main" val="145116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523220"/>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p:txBody>
      </p:sp>
    </p:spTree>
    <p:extLst>
      <p:ext uri="{BB962C8B-B14F-4D97-AF65-F5344CB8AC3E}">
        <p14:creationId xmlns:p14="http://schemas.microsoft.com/office/powerpoint/2010/main" val="3627282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Tree>
    <p:extLst>
      <p:ext uri="{BB962C8B-B14F-4D97-AF65-F5344CB8AC3E}">
        <p14:creationId xmlns:p14="http://schemas.microsoft.com/office/powerpoint/2010/main" val="327356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523220"/>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p:txBody>
      </p:sp>
    </p:spTree>
    <p:extLst>
      <p:ext uri="{BB962C8B-B14F-4D97-AF65-F5344CB8AC3E}">
        <p14:creationId xmlns:p14="http://schemas.microsoft.com/office/powerpoint/2010/main" val="1077739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954107"/>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 </a:t>
            </a:r>
          </a:p>
        </p:txBody>
      </p:sp>
    </p:spTree>
    <p:extLst>
      <p:ext uri="{BB962C8B-B14F-4D97-AF65-F5344CB8AC3E}">
        <p14:creationId xmlns:p14="http://schemas.microsoft.com/office/powerpoint/2010/main" val="417356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1384995"/>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a:t>
            </a:r>
          </a:p>
          <a:p>
            <a:pPr marL="457200" indent="-457200">
              <a:buClr>
                <a:srgbClr val="FFFF99"/>
              </a:buClr>
              <a:buSzPct val="70000"/>
              <a:buFont typeface="Wingdings" panose="05000000000000000000" pitchFamily="2" charset="2"/>
              <a:buChar char="v"/>
            </a:pPr>
            <a:r>
              <a:rPr lang="en-GB" sz="2800" dirty="0">
                <a:solidFill>
                  <a:srgbClr val="FFFF99"/>
                </a:solidFill>
              </a:rPr>
              <a:t>eternal life </a:t>
            </a:r>
          </a:p>
        </p:txBody>
      </p:sp>
    </p:spTree>
    <p:extLst>
      <p:ext uri="{BB962C8B-B14F-4D97-AF65-F5344CB8AC3E}">
        <p14:creationId xmlns:p14="http://schemas.microsoft.com/office/powerpoint/2010/main" val="2701636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1815882"/>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a:t>
            </a:r>
          </a:p>
          <a:p>
            <a:pPr marL="457200" indent="-457200">
              <a:buClr>
                <a:srgbClr val="FFFF99"/>
              </a:buClr>
              <a:buSzPct val="70000"/>
              <a:buFont typeface="Wingdings" panose="05000000000000000000" pitchFamily="2" charset="2"/>
              <a:buChar char="v"/>
            </a:pPr>
            <a:r>
              <a:rPr lang="en-GB" sz="2800" dirty="0">
                <a:solidFill>
                  <a:srgbClr val="FFFF99"/>
                </a:solidFill>
              </a:rPr>
              <a:t>eternal life </a:t>
            </a:r>
          </a:p>
          <a:p>
            <a:pPr marL="457200" indent="-457200">
              <a:buClr>
                <a:srgbClr val="FFFF99"/>
              </a:buClr>
              <a:buSzPct val="70000"/>
              <a:buFont typeface="Wingdings" panose="05000000000000000000" pitchFamily="2" charset="2"/>
              <a:buChar char="v"/>
            </a:pPr>
            <a:r>
              <a:rPr lang="en-GB" sz="2800" dirty="0">
                <a:solidFill>
                  <a:srgbClr val="FFFF99"/>
                </a:solidFill>
              </a:rPr>
              <a:t>heirs of God’s riches</a:t>
            </a:r>
          </a:p>
        </p:txBody>
      </p:sp>
    </p:spTree>
    <p:extLst>
      <p:ext uri="{BB962C8B-B14F-4D97-AF65-F5344CB8AC3E}">
        <p14:creationId xmlns:p14="http://schemas.microsoft.com/office/powerpoint/2010/main" val="388347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2246769"/>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a:t>
            </a:r>
          </a:p>
          <a:p>
            <a:pPr marL="457200" indent="-457200">
              <a:buClr>
                <a:srgbClr val="FFFF99"/>
              </a:buClr>
              <a:buSzPct val="70000"/>
              <a:buFont typeface="Wingdings" panose="05000000000000000000" pitchFamily="2" charset="2"/>
              <a:buChar char="v"/>
            </a:pPr>
            <a:r>
              <a:rPr lang="en-GB" sz="2800" dirty="0">
                <a:solidFill>
                  <a:srgbClr val="FFFF99"/>
                </a:solidFill>
              </a:rPr>
              <a:t>eternal life </a:t>
            </a:r>
          </a:p>
          <a:p>
            <a:pPr marL="457200" indent="-457200">
              <a:buClr>
                <a:srgbClr val="FFFF99"/>
              </a:buClr>
              <a:buSzPct val="70000"/>
              <a:buFont typeface="Wingdings" panose="05000000000000000000" pitchFamily="2" charset="2"/>
              <a:buChar char="v"/>
            </a:pPr>
            <a:r>
              <a:rPr lang="en-GB" sz="2800" dirty="0">
                <a:solidFill>
                  <a:srgbClr val="FFFF99"/>
                </a:solidFill>
              </a:rPr>
              <a:t>heirs of God’s riches</a:t>
            </a:r>
          </a:p>
          <a:p>
            <a:pPr marL="457200" indent="-457200">
              <a:buClr>
                <a:srgbClr val="FFFF99"/>
              </a:buClr>
              <a:buSzPct val="70000"/>
              <a:buFont typeface="Wingdings" panose="05000000000000000000" pitchFamily="2" charset="2"/>
              <a:buChar char="v"/>
            </a:pPr>
            <a:r>
              <a:rPr lang="en-GB" sz="2800" dirty="0">
                <a:solidFill>
                  <a:srgbClr val="FFFF99"/>
                </a:solidFill>
              </a:rPr>
              <a:t>Holy Spirit</a:t>
            </a:r>
          </a:p>
        </p:txBody>
      </p:sp>
    </p:spTree>
    <p:extLst>
      <p:ext uri="{BB962C8B-B14F-4D97-AF65-F5344CB8AC3E}">
        <p14:creationId xmlns:p14="http://schemas.microsoft.com/office/powerpoint/2010/main" val="1770334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2677656"/>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a:t>
            </a:r>
          </a:p>
          <a:p>
            <a:pPr marL="457200" indent="-457200">
              <a:buClr>
                <a:srgbClr val="FFFF99"/>
              </a:buClr>
              <a:buSzPct val="70000"/>
              <a:buFont typeface="Wingdings" panose="05000000000000000000" pitchFamily="2" charset="2"/>
              <a:buChar char="v"/>
            </a:pPr>
            <a:r>
              <a:rPr lang="en-GB" sz="2800" dirty="0">
                <a:solidFill>
                  <a:srgbClr val="FFFF99"/>
                </a:solidFill>
              </a:rPr>
              <a:t>eternal life </a:t>
            </a:r>
          </a:p>
          <a:p>
            <a:pPr marL="457200" indent="-457200">
              <a:buClr>
                <a:srgbClr val="FFFF99"/>
              </a:buClr>
              <a:buSzPct val="70000"/>
              <a:buFont typeface="Wingdings" panose="05000000000000000000" pitchFamily="2" charset="2"/>
              <a:buChar char="v"/>
            </a:pPr>
            <a:r>
              <a:rPr lang="en-GB" sz="2800" dirty="0">
                <a:solidFill>
                  <a:srgbClr val="FFFF99"/>
                </a:solidFill>
              </a:rPr>
              <a:t>heirs of God’s riches</a:t>
            </a:r>
          </a:p>
          <a:p>
            <a:pPr marL="457200" indent="-457200">
              <a:buClr>
                <a:srgbClr val="FFFF99"/>
              </a:buClr>
              <a:buSzPct val="70000"/>
              <a:buFont typeface="Wingdings" panose="05000000000000000000" pitchFamily="2" charset="2"/>
              <a:buChar char="v"/>
            </a:pPr>
            <a:r>
              <a:rPr lang="en-GB" sz="2800" dirty="0">
                <a:solidFill>
                  <a:srgbClr val="FFFF99"/>
                </a:solidFill>
              </a:rPr>
              <a:t>Holy Spirit</a:t>
            </a:r>
          </a:p>
          <a:p>
            <a:pPr marL="457200" indent="-457200">
              <a:buClr>
                <a:srgbClr val="FFFF99"/>
              </a:buClr>
              <a:buSzPct val="70000"/>
              <a:buFont typeface="Wingdings" panose="05000000000000000000" pitchFamily="2" charset="2"/>
              <a:buChar char="v"/>
            </a:pPr>
            <a:r>
              <a:rPr lang="en-GB" sz="2800" dirty="0">
                <a:solidFill>
                  <a:srgbClr val="FFFF99"/>
                </a:solidFill>
              </a:rPr>
              <a:t>Divine guidance</a:t>
            </a:r>
          </a:p>
        </p:txBody>
      </p:sp>
    </p:spTree>
    <p:extLst>
      <p:ext uri="{BB962C8B-B14F-4D97-AF65-F5344CB8AC3E}">
        <p14:creationId xmlns:p14="http://schemas.microsoft.com/office/powerpoint/2010/main" val="1543159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954107"/>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p:txBody>
      </p:sp>
      <p:sp>
        <p:nvSpPr>
          <p:cNvPr id="3" name="TextBox 2">
            <a:extLst>
              <a:ext uri="{FF2B5EF4-FFF2-40B4-BE49-F238E27FC236}">
                <a16:creationId xmlns:a16="http://schemas.microsoft.com/office/drawing/2014/main" id="{0F14AD62-5917-4FDA-B0FE-A1AF90355189}"/>
              </a:ext>
            </a:extLst>
          </p:cNvPr>
          <p:cNvSpPr txBox="1"/>
          <p:nvPr/>
        </p:nvSpPr>
        <p:spPr>
          <a:xfrm>
            <a:off x="5334000" y="3211845"/>
            <a:ext cx="5534025" cy="3108543"/>
          </a:xfrm>
          <a:prstGeom prst="rect">
            <a:avLst/>
          </a:prstGeom>
          <a:noFill/>
        </p:spPr>
        <p:txBody>
          <a:bodyPr wrap="square" rtlCol="0">
            <a:spAutoFit/>
          </a:bodyPr>
          <a:lstStyle/>
          <a:p>
            <a:pPr marL="457200" indent="-457200">
              <a:buClr>
                <a:srgbClr val="FFFF99"/>
              </a:buClr>
              <a:buSzPct val="70000"/>
              <a:buFont typeface="Wingdings" panose="05000000000000000000" pitchFamily="2" charset="2"/>
              <a:buChar char="v"/>
            </a:pPr>
            <a:r>
              <a:rPr lang="en-GB" sz="2800" dirty="0">
                <a:solidFill>
                  <a:srgbClr val="FFFF99"/>
                </a:solidFill>
              </a:rPr>
              <a:t>a clean slate</a:t>
            </a:r>
          </a:p>
          <a:p>
            <a:pPr marL="457200" indent="-457200">
              <a:buClr>
                <a:srgbClr val="FFFF99"/>
              </a:buClr>
              <a:buSzPct val="70000"/>
              <a:buFont typeface="Wingdings" panose="05000000000000000000" pitchFamily="2" charset="2"/>
              <a:buChar char="v"/>
            </a:pPr>
            <a:r>
              <a:rPr lang="en-GB" sz="2800" dirty="0">
                <a:solidFill>
                  <a:srgbClr val="FFFF99"/>
                </a:solidFill>
              </a:rPr>
              <a:t>adoption</a:t>
            </a:r>
          </a:p>
          <a:p>
            <a:pPr marL="457200" indent="-457200">
              <a:buClr>
                <a:srgbClr val="FFFF99"/>
              </a:buClr>
              <a:buSzPct val="70000"/>
              <a:buFont typeface="Wingdings" panose="05000000000000000000" pitchFamily="2" charset="2"/>
              <a:buChar char="v"/>
            </a:pPr>
            <a:r>
              <a:rPr lang="en-GB" sz="2800" dirty="0">
                <a:solidFill>
                  <a:srgbClr val="FFFF99"/>
                </a:solidFill>
              </a:rPr>
              <a:t>eternal life </a:t>
            </a:r>
          </a:p>
          <a:p>
            <a:pPr marL="457200" indent="-457200">
              <a:buClr>
                <a:srgbClr val="FFFF99"/>
              </a:buClr>
              <a:buSzPct val="70000"/>
              <a:buFont typeface="Wingdings" panose="05000000000000000000" pitchFamily="2" charset="2"/>
              <a:buChar char="v"/>
            </a:pPr>
            <a:r>
              <a:rPr lang="en-GB" sz="2800" dirty="0">
                <a:solidFill>
                  <a:srgbClr val="FFFF99"/>
                </a:solidFill>
              </a:rPr>
              <a:t>heirs of God’s riches</a:t>
            </a:r>
          </a:p>
          <a:p>
            <a:pPr marL="457200" indent="-457200">
              <a:buClr>
                <a:srgbClr val="FFFF99"/>
              </a:buClr>
              <a:buSzPct val="70000"/>
              <a:buFont typeface="Wingdings" panose="05000000000000000000" pitchFamily="2" charset="2"/>
              <a:buChar char="v"/>
            </a:pPr>
            <a:r>
              <a:rPr lang="en-GB" sz="2800" dirty="0">
                <a:solidFill>
                  <a:srgbClr val="FFFF99"/>
                </a:solidFill>
              </a:rPr>
              <a:t>Holy Spirit</a:t>
            </a:r>
          </a:p>
          <a:p>
            <a:pPr marL="457200" indent="-457200">
              <a:buClr>
                <a:srgbClr val="FFFF99"/>
              </a:buClr>
              <a:buSzPct val="70000"/>
              <a:buFont typeface="Wingdings" panose="05000000000000000000" pitchFamily="2" charset="2"/>
              <a:buChar char="v"/>
            </a:pPr>
            <a:r>
              <a:rPr lang="en-GB" sz="2800" dirty="0">
                <a:solidFill>
                  <a:srgbClr val="FFFF99"/>
                </a:solidFill>
              </a:rPr>
              <a:t>Divine guidance</a:t>
            </a:r>
          </a:p>
          <a:p>
            <a:pPr marL="457200" indent="-457200">
              <a:buClr>
                <a:srgbClr val="FFFF99"/>
              </a:buClr>
              <a:buSzPct val="70000"/>
              <a:buFont typeface="Wingdings" panose="05000000000000000000" pitchFamily="2" charset="2"/>
              <a:buChar char="v"/>
            </a:pPr>
            <a:r>
              <a:rPr lang="en-GB" sz="2800" dirty="0">
                <a:solidFill>
                  <a:srgbClr val="FFFF99"/>
                </a:solidFill>
              </a:rPr>
              <a:t>God’s peace</a:t>
            </a:r>
          </a:p>
        </p:txBody>
      </p:sp>
    </p:spTree>
    <p:extLst>
      <p:ext uri="{BB962C8B-B14F-4D97-AF65-F5344CB8AC3E}">
        <p14:creationId xmlns:p14="http://schemas.microsoft.com/office/powerpoint/2010/main" val="364867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Tree>
    <p:extLst>
      <p:ext uri="{BB962C8B-B14F-4D97-AF65-F5344CB8AC3E}">
        <p14:creationId xmlns:p14="http://schemas.microsoft.com/office/powerpoint/2010/main" val="26464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077218"/>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p:txBody>
      </p:sp>
      <p:sp>
        <p:nvSpPr>
          <p:cNvPr id="2" name="TextBox 1">
            <a:extLst>
              <a:ext uri="{FF2B5EF4-FFF2-40B4-BE49-F238E27FC236}">
                <a16:creationId xmlns:a16="http://schemas.microsoft.com/office/drawing/2014/main" id="{C83F3B1E-7489-4074-B26A-B22F1E3B752B}"/>
              </a:ext>
            </a:extLst>
          </p:cNvPr>
          <p:cNvSpPr txBox="1"/>
          <p:nvPr/>
        </p:nvSpPr>
        <p:spPr>
          <a:xfrm>
            <a:off x="1038225" y="2764301"/>
            <a:ext cx="4295775" cy="1384995"/>
          </a:xfrm>
          <a:prstGeom prst="rect">
            <a:avLst/>
          </a:prstGeom>
          <a:noFill/>
        </p:spPr>
        <p:txBody>
          <a:bodyPr wrap="square" rtlCol="0">
            <a:spAutoFit/>
          </a:bodyPr>
          <a:lstStyle/>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Material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Spiritual blessings</a:t>
            </a:r>
          </a:p>
          <a:p>
            <a:pPr marL="714375" indent="-352425">
              <a:buFont typeface="Wingdings" panose="05000000000000000000" pitchFamily="2" charset="2"/>
              <a:buChar char="Ø"/>
            </a:pPr>
            <a:r>
              <a:rPr lang="en-GB" sz="2800" b="1" dirty="0">
                <a:ln>
                  <a:solidFill>
                    <a:schemeClr val="bg1"/>
                  </a:solidFill>
                </a:ln>
                <a:solidFill>
                  <a:schemeClr val="accent4">
                    <a:lumMod val="20000"/>
                    <a:lumOff val="80000"/>
                  </a:schemeClr>
                </a:solidFill>
              </a:rPr>
              <a:t>McCheyne’s hymn</a:t>
            </a:r>
          </a:p>
        </p:txBody>
      </p:sp>
      <p:sp>
        <p:nvSpPr>
          <p:cNvPr id="7" name="TextBox 6">
            <a:extLst>
              <a:ext uri="{FF2B5EF4-FFF2-40B4-BE49-F238E27FC236}">
                <a16:creationId xmlns:a16="http://schemas.microsoft.com/office/drawing/2014/main" id="{A6DB13C6-F391-41F5-9FF0-EA110594A418}"/>
              </a:ext>
            </a:extLst>
          </p:cNvPr>
          <p:cNvSpPr txBox="1"/>
          <p:nvPr/>
        </p:nvSpPr>
        <p:spPr>
          <a:xfrm>
            <a:off x="2361220" y="4149296"/>
            <a:ext cx="7458074" cy="1938992"/>
          </a:xfrm>
          <a:prstGeom prst="rect">
            <a:avLst/>
          </a:prstGeom>
          <a:gradFill flip="none" rotWithShape="1">
            <a:gsLst>
              <a:gs pos="99000">
                <a:schemeClr val="accent4">
                  <a:lumMod val="50000"/>
                </a:schemeClr>
              </a:gs>
              <a:gs pos="0">
                <a:schemeClr val="accent4">
                  <a:lumMod val="50000"/>
                </a:schemeClr>
              </a:gs>
              <a:gs pos="0">
                <a:schemeClr val="accent4">
                  <a:lumMod val="75000"/>
                </a:schemeClr>
              </a:gs>
              <a:gs pos="0">
                <a:schemeClr val="accent4">
                  <a:lumMod val="70000"/>
                </a:schemeClr>
              </a:gs>
            </a:gsLst>
            <a:lin ang="2700000" scaled="1"/>
            <a:tileRect/>
          </a:gradFill>
        </p:spPr>
        <p:txBody>
          <a:bodyPr wrap="square" rtlCol="0">
            <a:spAutoFit/>
          </a:bodyPr>
          <a:lstStyle/>
          <a:p>
            <a:r>
              <a:rPr lang="en-GB" sz="2000" b="1" i="1" dirty="0">
                <a:ln w="3175">
                  <a:solidFill>
                    <a:schemeClr val="accent1">
                      <a:lumMod val="40000"/>
                      <a:lumOff val="60000"/>
                    </a:schemeClr>
                  </a:solidFill>
                </a:ln>
                <a:solidFill>
                  <a:schemeClr val="bg1"/>
                </a:solidFill>
              </a:rPr>
              <a:t>When this passing world is done, When has sunk yon glaring sun,</a:t>
            </a:r>
            <a:endParaRPr lang="en-GB" sz="2000" b="1" dirty="0">
              <a:ln w="3175">
                <a:solidFill>
                  <a:schemeClr val="accent1">
                    <a:lumMod val="40000"/>
                    <a:lumOff val="60000"/>
                  </a:schemeClr>
                </a:solidFill>
              </a:ln>
              <a:solidFill>
                <a:schemeClr val="bg1"/>
              </a:solidFill>
            </a:endParaRPr>
          </a:p>
          <a:p>
            <a:r>
              <a:rPr lang="en-GB" sz="2000" b="1" i="1" dirty="0">
                <a:ln w="3175">
                  <a:solidFill>
                    <a:schemeClr val="accent1">
                      <a:lumMod val="40000"/>
                      <a:lumOff val="60000"/>
                    </a:schemeClr>
                  </a:solidFill>
                </a:ln>
                <a:solidFill>
                  <a:schemeClr val="bg1"/>
                </a:solidFill>
              </a:rPr>
              <a:t>When we stand with Christ in glory, Looking o’er life’s finished story,</a:t>
            </a:r>
            <a:endParaRPr lang="en-GB" sz="2000" b="1" dirty="0">
              <a:ln w="3175">
                <a:solidFill>
                  <a:schemeClr val="accent1">
                    <a:lumMod val="40000"/>
                    <a:lumOff val="60000"/>
                  </a:schemeClr>
                </a:solidFill>
              </a:ln>
              <a:solidFill>
                <a:schemeClr val="bg1"/>
              </a:solidFill>
            </a:endParaRPr>
          </a:p>
          <a:p>
            <a:r>
              <a:rPr lang="en-GB" sz="2000" b="1" i="1" dirty="0">
                <a:ln w="3175">
                  <a:solidFill>
                    <a:schemeClr val="accent1">
                      <a:lumMod val="40000"/>
                      <a:lumOff val="60000"/>
                    </a:schemeClr>
                  </a:solidFill>
                </a:ln>
                <a:solidFill>
                  <a:schemeClr val="bg1"/>
                </a:solidFill>
              </a:rPr>
              <a:t>Then, Lord, shall I fully know, Not till then, how much I owe.</a:t>
            </a:r>
            <a:endParaRPr lang="en-GB" sz="2000" b="1" dirty="0">
              <a:ln w="3175">
                <a:solidFill>
                  <a:schemeClr val="accent1">
                    <a:lumMod val="40000"/>
                    <a:lumOff val="60000"/>
                  </a:schemeClr>
                </a:solidFill>
              </a:ln>
              <a:solidFill>
                <a:schemeClr val="bg1"/>
              </a:solidFill>
            </a:endParaRPr>
          </a:p>
          <a:p>
            <a:r>
              <a:rPr lang="en-GB" sz="2000" b="1" i="1" dirty="0">
                <a:ln w="3175">
                  <a:solidFill>
                    <a:schemeClr val="accent1">
                      <a:lumMod val="40000"/>
                      <a:lumOff val="60000"/>
                    </a:schemeClr>
                  </a:solidFill>
                </a:ln>
                <a:solidFill>
                  <a:schemeClr val="bg1"/>
                </a:solidFill>
              </a:rPr>
              <a:t>When I stand before the throne, dressed in beauty not my own,</a:t>
            </a:r>
            <a:endParaRPr lang="en-GB" sz="2000" b="1" dirty="0">
              <a:ln w="3175">
                <a:solidFill>
                  <a:schemeClr val="accent1">
                    <a:lumMod val="40000"/>
                    <a:lumOff val="60000"/>
                  </a:schemeClr>
                </a:solidFill>
              </a:ln>
              <a:solidFill>
                <a:schemeClr val="bg1"/>
              </a:solidFill>
            </a:endParaRPr>
          </a:p>
          <a:p>
            <a:r>
              <a:rPr lang="en-GB" sz="2000" b="1" i="1" dirty="0">
                <a:ln w="3175">
                  <a:solidFill>
                    <a:schemeClr val="accent1">
                      <a:lumMod val="40000"/>
                      <a:lumOff val="60000"/>
                    </a:schemeClr>
                  </a:solidFill>
                </a:ln>
                <a:solidFill>
                  <a:schemeClr val="bg1"/>
                </a:solidFill>
              </a:rPr>
              <a:t>When I see Thee as Thou art, Love Thee with un-sinning heart,</a:t>
            </a:r>
            <a:endParaRPr lang="en-GB" sz="2000" b="1" dirty="0">
              <a:ln w="3175">
                <a:solidFill>
                  <a:schemeClr val="accent1">
                    <a:lumMod val="40000"/>
                    <a:lumOff val="60000"/>
                  </a:schemeClr>
                </a:solidFill>
              </a:ln>
              <a:solidFill>
                <a:schemeClr val="bg1"/>
              </a:solidFill>
            </a:endParaRPr>
          </a:p>
          <a:p>
            <a:r>
              <a:rPr lang="en-GB" sz="2000" b="1" i="1" dirty="0">
                <a:ln w="3175">
                  <a:solidFill>
                    <a:schemeClr val="accent1">
                      <a:lumMod val="40000"/>
                      <a:lumOff val="60000"/>
                    </a:schemeClr>
                  </a:solidFill>
                </a:ln>
                <a:solidFill>
                  <a:schemeClr val="bg1"/>
                </a:solidFill>
              </a:rPr>
              <a:t>Then, Lord, shall I fully know, Not till then, how much I owe.</a:t>
            </a:r>
            <a:endParaRPr lang="en-GB" dirty="0"/>
          </a:p>
        </p:txBody>
      </p:sp>
    </p:spTree>
    <p:extLst>
      <p:ext uri="{BB962C8B-B14F-4D97-AF65-F5344CB8AC3E}">
        <p14:creationId xmlns:p14="http://schemas.microsoft.com/office/powerpoint/2010/main" val="68130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Tree>
    <p:extLst>
      <p:ext uri="{BB962C8B-B14F-4D97-AF65-F5344CB8AC3E}">
        <p14:creationId xmlns:p14="http://schemas.microsoft.com/office/powerpoint/2010/main" val="423372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Tree>
    <p:extLst>
      <p:ext uri="{BB962C8B-B14F-4D97-AF65-F5344CB8AC3E}">
        <p14:creationId xmlns:p14="http://schemas.microsoft.com/office/powerpoint/2010/main" val="2476955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7162800" cy="523220"/>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p:txBody>
      </p:sp>
    </p:spTree>
    <p:extLst>
      <p:ext uri="{BB962C8B-B14F-4D97-AF65-F5344CB8AC3E}">
        <p14:creationId xmlns:p14="http://schemas.microsoft.com/office/powerpoint/2010/main" val="154937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523220"/>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p:txBody>
      </p:sp>
      <p:sp>
        <p:nvSpPr>
          <p:cNvPr id="7" name="TextBox 6">
            <a:extLst>
              <a:ext uri="{FF2B5EF4-FFF2-40B4-BE49-F238E27FC236}">
                <a16:creationId xmlns:a16="http://schemas.microsoft.com/office/drawing/2014/main" id="{FFFEBE7A-E2AC-4219-A40D-939843765A1F}"/>
              </a:ext>
            </a:extLst>
          </p:cNvPr>
          <p:cNvSpPr txBox="1"/>
          <p:nvPr/>
        </p:nvSpPr>
        <p:spPr>
          <a:xfrm>
            <a:off x="6090257" y="4381500"/>
            <a:ext cx="4019550" cy="523220"/>
          </a:xfrm>
          <a:prstGeom prst="rect">
            <a:avLst/>
          </a:prstGeom>
          <a:noFill/>
        </p:spPr>
        <p:txBody>
          <a:bodyPr wrap="square" rtlCol="0">
            <a:spAutoFit/>
          </a:bodyPr>
          <a:lstStyle/>
          <a:p>
            <a:r>
              <a:rPr lang="en-GB" sz="2800" dirty="0">
                <a:solidFill>
                  <a:schemeClr val="accent4">
                    <a:lumMod val="60000"/>
                    <a:lumOff val="40000"/>
                  </a:schemeClr>
                </a:solidFill>
              </a:rPr>
              <a:t>= true commitment</a:t>
            </a:r>
            <a:endParaRPr lang="en-GB" sz="2800" dirty="0"/>
          </a:p>
        </p:txBody>
      </p:sp>
    </p:spTree>
    <p:extLst>
      <p:ext uri="{BB962C8B-B14F-4D97-AF65-F5344CB8AC3E}">
        <p14:creationId xmlns:p14="http://schemas.microsoft.com/office/powerpoint/2010/main" val="72647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523220"/>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p:txBody>
      </p:sp>
      <p:sp>
        <p:nvSpPr>
          <p:cNvPr id="7" name="TextBox 6">
            <a:extLst>
              <a:ext uri="{FF2B5EF4-FFF2-40B4-BE49-F238E27FC236}">
                <a16:creationId xmlns:a16="http://schemas.microsoft.com/office/drawing/2014/main" id="{FFFEBE7A-E2AC-4219-A40D-939843765A1F}"/>
              </a:ext>
            </a:extLst>
          </p:cNvPr>
          <p:cNvSpPr txBox="1"/>
          <p:nvPr/>
        </p:nvSpPr>
        <p:spPr>
          <a:xfrm>
            <a:off x="6090256" y="4381500"/>
            <a:ext cx="5053993" cy="954107"/>
          </a:xfrm>
          <a:prstGeom prst="rect">
            <a:avLst/>
          </a:prstGeom>
          <a:noFill/>
        </p:spPr>
        <p:txBody>
          <a:bodyPr wrap="square" rtlCol="0">
            <a:spAutoFit/>
          </a:bodyPr>
          <a:lstStyle/>
          <a:p>
            <a:r>
              <a:rPr lang="en-GB" sz="2800" dirty="0">
                <a:solidFill>
                  <a:schemeClr val="accent4">
                    <a:lumMod val="60000"/>
                    <a:lumOff val="40000"/>
                  </a:schemeClr>
                </a:solidFill>
              </a:rPr>
              <a:t>= true commitment</a:t>
            </a:r>
          </a:p>
          <a:p>
            <a:r>
              <a:rPr lang="en-GB" sz="2800" dirty="0">
                <a:solidFill>
                  <a:schemeClr val="accent4">
                    <a:lumMod val="60000"/>
                    <a:lumOff val="40000"/>
                  </a:schemeClr>
                </a:solidFill>
              </a:rPr>
              <a:t>Just a fan or really committed?</a:t>
            </a:r>
            <a:endParaRPr lang="en-GB" sz="2800" dirty="0"/>
          </a:p>
        </p:txBody>
      </p:sp>
    </p:spTree>
    <p:extLst>
      <p:ext uri="{BB962C8B-B14F-4D97-AF65-F5344CB8AC3E}">
        <p14:creationId xmlns:p14="http://schemas.microsoft.com/office/powerpoint/2010/main" val="321546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randombar(horizontal)">
                                      <p:cBhvr>
                                        <p:cTn id="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Tree>
    <p:extLst>
      <p:ext uri="{BB962C8B-B14F-4D97-AF65-F5344CB8AC3E}">
        <p14:creationId xmlns:p14="http://schemas.microsoft.com/office/powerpoint/2010/main" val="191380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19" y="4831437"/>
            <a:ext cx="4200525" cy="523220"/>
          </a:xfrm>
          <a:prstGeom prst="rect">
            <a:avLst/>
          </a:prstGeom>
          <a:noFill/>
        </p:spPr>
        <p:txBody>
          <a:bodyPr wrap="square" rtlCol="0">
            <a:spAutoFit/>
          </a:bodyPr>
          <a:lstStyle/>
          <a:p>
            <a:r>
              <a:rPr lang="en-GB" sz="2800" dirty="0">
                <a:solidFill>
                  <a:schemeClr val="accent4">
                    <a:lumMod val="60000"/>
                    <a:lumOff val="40000"/>
                  </a:schemeClr>
                </a:solidFill>
              </a:rPr>
              <a:t>= real belief</a:t>
            </a:r>
          </a:p>
        </p:txBody>
      </p:sp>
    </p:spTree>
    <p:extLst>
      <p:ext uri="{BB962C8B-B14F-4D97-AF65-F5344CB8AC3E}">
        <p14:creationId xmlns:p14="http://schemas.microsoft.com/office/powerpoint/2010/main" val="2211068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20" y="4831437"/>
            <a:ext cx="2040206" cy="954107"/>
          </a:xfrm>
          <a:prstGeom prst="rect">
            <a:avLst/>
          </a:prstGeom>
          <a:noFill/>
        </p:spPr>
        <p:txBody>
          <a:bodyPr wrap="square" rtlCol="0">
            <a:spAutoFit/>
          </a:bodyPr>
          <a:lstStyle/>
          <a:p>
            <a:r>
              <a:rPr lang="en-GB" sz="2800" dirty="0">
                <a:solidFill>
                  <a:schemeClr val="accent4">
                    <a:lumMod val="60000"/>
                    <a:lumOff val="40000"/>
                  </a:schemeClr>
                </a:solidFill>
              </a:rPr>
              <a:t>= real belief</a:t>
            </a:r>
          </a:p>
          <a:p>
            <a:r>
              <a:rPr lang="en-GB" sz="2800" dirty="0">
                <a:solidFill>
                  <a:schemeClr val="accent4">
                    <a:lumMod val="60000"/>
                    <a:lumOff val="40000"/>
                  </a:schemeClr>
                </a:solidFill>
              </a:rPr>
              <a:t>Skydiving!</a:t>
            </a:r>
          </a:p>
        </p:txBody>
      </p:sp>
    </p:spTree>
    <p:extLst>
      <p:ext uri="{BB962C8B-B14F-4D97-AF65-F5344CB8AC3E}">
        <p14:creationId xmlns:p14="http://schemas.microsoft.com/office/powerpoint/2010/main" val="239074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20" y="4831437"/>
            <a:ext cx="2040206" cy="954107"/>
          </a:xfrm>
          <a:prstGeom prst="rect">
            <a:avLst/>
          </a:prstGeom>
          <a:noFill/>
        </p:spPr>
        <p:txBody>
          <a:bodyPr wrap="square" rtlCol="0">
            <a:spAutoFit/>
          </a:bodyPr>
          <a:lstStyle/>
          <a:p>
            <a:r>
              <a:rPr lang="en-GB" sz="2800" dirty="0">
                <a:solidFill>
                  <a:schemeClr val="accent4">
                    <a:lumMod val="60000"/>
                    <a:lumOff val="40000"/>
                  </a:schemeClr>
                </a:solidFill>
              </a:rPr>
              <a:t>= real belief</a:t>
            </a:r>
          </a:p>
          <a:p>
            <a:r>
              <a:rPr lang="en-GB" sz="2800" dirty="0">
                <a:solidFill>
                  <a:schemeClr val="accent4">
                    <a:lumMod val="60000"/>
                    <a:lumOff val="40000"/>
                  </a:schemeClr>
                </a:solidFill>
              </a:rPr>
              <a:t>Skydiving!</a:t>
            </a:r>
          </a:p>
        </p:txBody>
      </p:sp>
      <p:sp>
        <p:nvSpPr>
          <p:cNvPr id="7" name="TextBox 6">
            <a:extLst>
              <a:ext uri="{FF2B5EF4-FFF2-40B4-BE49-F238E27FC236}">
                <a16:creationId xmlns:a16="http://schemas.microsoft.com/office/drawing/2014/main" id="{84971093-2B75-4C53-9955-3D9458B09BB7}"/>
              </a:ext>
            </a:extLst>
          </p:cNvPr>
          <p:cNvSpPr txBox="1"/>
          <p:nvPr/>
        </p:nvSpPr>
        <p:spPr>
          <a:xfrm>
            <a:off x="8239126" y="5038725"/>
            <a:ext cx="3724274" cy="461665"/>
          </a:xfrm>
          <a:prstGeom prst="rect">
            <a:avLst/>
          </a:prstGeom>
          <a:noFill/>
        </p:spPr>
        <p:txBody>
          <a:bodyPr wrap="square" rtlCol="0">
            <a:spAutoFit/>
          </a:bodyPr>
          <a:lstStyle/>
          <a:p>
            <a:r>
              <a:rPr lang="en-GB" sz="2400" dirty="0">
                <a:solidFill>
                  <a:schemeClr val="accent4">
                    <a:lumMod val="60000"/>
                    <a:lumOff val="40000"/>
                  </a:schemeClr>
                </a:solidFill>
              </a:rPr>
              <a:t>a)  Attracted to it</a:t>
            </a:r>
          </a:p>
        </p:txBody>
      </p:sp>
    </p:spTree>
    <p:extLst>
      <p:ext uri="{BB962C8B-B14F-4D97-AF65-F5344CB8AC3E}">
        <p14:creationId xmlns:p14="http://schemas.microsoft.com/office/powerpoint/2010/main" val="2921729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584775"/>
          </a:xfrm>
          <a:prstGeom prst="rect">
            <a:avLst/>
          </a:prstGeom>
          <a:noFill/>
        </p:spPr>
        <p:txBody>
          <a:bodyPr wrap="square" rtlCol="0">
            <a:spAutoFit/>
          </a:bodyPr>
          <a:lstStyle/>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Not mythology</a:t>
            </a:r>
          </a:p>
        </p:txBody>
      </p:sp>
    </p:spTree>
    <p:extLst>
      <p:ext uri="{BB962C8B-B14F-4D97-AF65-F5344CB8AC3E}">
        <p14:creationId xmlns:p14="http://schemas.microsoft.com/office/powerpoint/2010/main" val="256057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20" y="4831437"/>
            <a:ext cx="2040206" cy="954107"/>
          </a:xfrm>
          <a:prstGeom prst="rect">
            <a:avLst/>
          </a:prstGeom>
          <a:noFill/>
        </p:spPr>
        <p:txBody>
          <a:bodyPr wrap="square" rtlCol="0">
            <a:spAutoFit/>
          </a:bodyPr>
          <a:lstStyle/>
          <a:p>
            <a:r>
              <a:rPr lang="en-GB" sz="2800" dirty="0">
                <a:solidFill>
                  <a:schemeClr val="accent4">
                    <a:lumMod val="60000"/>
                    <a:lumOff val="40000"/>
                  </a:schemeClr>
                </a:solidFill>
              </a:rPr>
              <a:t>= real belief</a:t>
            </a:r>
          </a:p>
          <a:p>
            <a:r>
              <a:rPr lang="en-GB" sz="2800" dirty="0">
                <a:solidFill>
                  <a:schemeClr val="accent4">
                    <a:lumMod val="60000"/>
                    <a:lumOff val="40000"/>
                  </a:schemeClr>
                </a:solidFill>
              </a:rPr>
              <a:t>Skydiving!</a:t>
            </a:r>
          </a:p>
        </p:txBody>
      </p:sp>
      <p:sp>
        <p:nvSpPr>
          <p:cNvPr id="7" name="TextBox 6">
            <a:extLst>
              <a:ext uri="{FF2B5EF4-FFF2-40B4-BE49-F238E27FC236}">
                <a16:creationId xmlns:a16="http://schemas.microsoft.com/office/drawing/2014/main" id="{84971093-2B75-4C53-9955-3D9458B09BB7}"/>
              </a:ext>
            </a:extLst>
          </p:cNvPr>
          <p:cNvSpPr txBox="1"/>
          <p:nvPr/>
        </p:nvSpPr>
        <p:spPr>
          <a:xfrm>
            <a:off x="8239126" y="5038725"/>
            <a:ext cx="3724274" cy="830997"/>
          </a:xfrm>
          <a:prstGeom prst="rect">
            <a:avLst/>
          </a:prstGeom>
          <a:noFill/>
        </p:spPr>
        <p:txBody>
          <a:bodyPr wrap="square" rtlCol="0">
            <a:spAutoFit/>
          </a:bodyPr>
          <a:lstStyle/>
          <a:p>
            <a:pPr marL="357188" indent="-357188">
              <a:buAutoNum type="alphaLcParenR"/>
            </a:pPr>
            <a:r>
              <a:rPr lang="en-GB" sz="2400" dirty="0">
                <a:solidFill>
                  <a:schemeClr val="accent4">
                    <a:lumMod val="60000"/>
                    <a:lumOff val="40000"/>
                  </a:schemeClr>
                </a:solidFill>
              </a:rPr>
              <a:t>Attracted to it?</a:t>
            </a:r>
          </a:p>
          <a:p>
            <a:pPr marL="457200" indent="-457200">
              <a:buAutoNum type="alphaLcParenR"/>
            </a:pPr>
            <a:r>
              <a:rPr lang="en-GB" sz="2400" dirty="0">
                <a:solidFill>
                  <a:schemeClr val="accent4">
                    <a:lumMod val="60000"/>
                    <a:lumOff val="40000"/>
                  </a:schemeClr>
                </a:solidFill>
              </a:rPr>
              <a:t>Join a club?</a:t>
            </a:r>
          </a:p>
        </p:txBody>
      </p:sp>
    </p:spTree>
    <p:extLst>
      <p:ext uri="{BB962C8B-B14F-4D97-AF65-F5344CB8AC3E}">
        <p14:creationId xmlns:p14="http://schemas.microsoft.com/office/powerpoint/2010/main" val="393945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1000"/>
                                        <p:tgtEl>
                                          <p:spTgt spid="7">
                                            <p:txEl>
                                              <p:pRg st="1" end="1"/>
                                            </p:txEl>
                                          </p:spTgt>
                                        </p:tgtEl>
                                      </p:cBhvr>
                                    </p:animEffect>
                                    <p:anim calcmode="lin" valueType="num">
                                      <p:cBhvr>
                                        <p:cTn id="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20" y="4831437"/>
            <a:ext cx="2040206" cy="954107"/>
          </a:xfrm>
          <a:prstGeom prst="rect">
            <a:avLst/>
          </a:prstGeom>
          <a:noFill/>
        </p:spPr>
        <p:txBody>
          <a:bodyPr wrap="square" rtlCol="0">
            <a:spAutoFit/>
          </a:bodyPr>
          <a:lstStyle/>
          <a:p>
            <a:r>
              <a:rPr lang="en-GB" sz="2800" dirty="0">
                <a:solidFill>
                  <a:schemeClr val="accent4">
                    <a:lumMod val="60000"/>
                    <a:lumOff val="40000"/>
                  </a:schemeClr>
                </a:solidFill>
              </a:rPr>
              <a:t>= real belief</a:t>
            </a:r>
          </a:p>
          <a:p>
            <a:r>
              <a:rPr lang="en-GB" sz="2800" dirty="0">
                <a:solidFill>
                  <a:schemeClr val="accent4">
                    <a:lumMod val="60000"/>
                    <a:lumOff val="40000"/>
                  </a:schemeClr>
                </a:solidFill>
              </a:rPr>
              <a:t>Skydiving!</a:t>
            </a:r>
          </a:p>
        </p:txBody>
      </p:sp>
      <p:sp>
        <p:nvSpPr>
          <p:cNvPr id="7" name="TextBox 6">
            <a:extLst>
              <a:ext uri="{FF2B5EF4-FFF2-40B4-BE49-F238E27FC236}">
                <a16:creationId xmlns:a16="http://schemas.microsoft.com/office/drawing/2014/main" id="{84971093-2B75-4C53-9955-3D9458B09BB7}"/>
              </a:ext>
            </a:extLst>
          </p:cNvPr>
          <p:cNvSpPr txBox="1"/>
          <p:nvPr/>
        </p:nvSpPr>
        <p:spPr>
          <a:xfrm>
            <a:off x="8239126" y="5038725"/>
            <a:ext cx="3724274" cy="1200329"/>
          </a:xfrm>
          <a:prstGeom prst="rect">
            <a:avLst/>
          </a:prstGeom>
          <a:noFill/>
        </p:spPr>
        <p:txBody>
          <a:bodyPr wrap="square" rtlCol="0">
            <a:spAutoFit/>
          </a:bodyPr>
          <a:lstStyle/>
          <a:p>
            <a:pPr marL="357188" indent="-357188">
              <a:buAutoNum type="alphaLcParenR"/>
            </a:pPr>
            <a:r>
              <a:rPr lang="en-GB" sz="2400" dirty="0">
                <a:solidFill>
                  <a:schemeClr val="accent4">
                    <a:lumMod val="60000"/>
                    <a:lumOff val="40000"/>
                  </a:schemeClr>
                </a:solidFill>
              </a:rPr>
              <a:t>Attracted to it?</a:t>
            </a:r>
          </a:p>
          <a:p>
            <a:pPr marL="457200" indent="-457200">
              <a:buAutoNum type="alphaLcParenR"/>
            </a:pPr>
            <a:r>
              <a:rPr lang="en-GB" sz="2400" dirty="0">
                <a:solidFill>
                  <a:schemeClr val="accent4">
                    <a:lumMod val="60000"/>
                    <a:lumOff val="40000"/>
                  </a:schemeClr>
                </a:solidFill>
              </a:rPr>
              <a:t>Join a club?</a:t>
            </a:r>
          </a:p>
          <a:p>
            <a:pPr marL="457200" indent="-457200">
              <a:buAutoNum type="alphaLcParenR"/>
            </a:pPr>
            <a:r>
              <a:rPr lang="en-GB" sz="2400" dirty="0">
                <a:solidFill>
                  <a:schemeClr val="accent4">
                    <a:lumMod val="60000"/>
                    <a:lumOff val="40000"/>
                  </a:schemeClr>
                </a:solidFill>
              </a:rPr>
              <a:t>Jump?</a:t>
            </a:r>
          </a:p>
        </p:txBody>
      </p:sp>
    </p:spTree>
    <p:extLst>
      <p:ext uri="{BB962C8B-B14F-4D97-AF65-F5344CB8AC3E}">
        <p14:creationId xmlns:p14="http://schemas.microsoft.com/office/powerpoint/2010/main" val="8219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wipe(down)">
                                      <p:cBhvr>
                                        <p:cTn id="7" dur="580">
                                          <p:stCondLst>
                                            <p:cond delay="0"/>
                                          </p:stCondLst>
                                        </p:cTn>
                                        <p:tgtEl>
                                          <p:spTgt spid="7">
                                            <p:txEl>
                                              <p:pRg st="2" end="2"/>
                                            </p:txEl>
                                          </p:spTgt>
                                        </p:tgtEl>
                                      </p:cBhvr>
                                    </p:animEffect>
                                    <p:anim calcmode="lin" valueType="num">
                                      <p:cBhvr>
                                        <p:cTn id="8" dur="1822" tmFilter="0,0; 0.14,0.36; 0.43,0.73; 0.71,0.91; 1.0,1.0">
                                          <p:stCondLst>
                                            <p:cond delay="0"/>
                                          </p:stCondLst>
                                        </p:cTn>
                                        <p:tgtEl>
                                          <p:spTgt spid="7">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2" end="2"/>
                                            </p:txEl>
                                          </p:spTgt>
                                        </p:tgtEl>
                                      </p:cBhvr>
                                      <p:to x="100000" y="60000"/>
                                    </p:animScale>
                                    <p:animScale>
                                      <p:cBhvr>
                                        <p:cTn id="14" dur="166" decel="50000">
                                          <p:stCondLst>
                                            <p:cond delay="676"/>
                                          </p:stCondLst>
                                        </p:cTn>
                                        <p:tgtEl>
                                          <p:spTgt spid="7">
                                            <p:txEl>
                                              <p:pRg st="2" end="2"/>
                                            </p:txEl>
                                          </p:spTgt>
                                        </p:tgtEl>
                                      </p:cBhvr>
                                      <p:to x="100000" y="100000"/>
                                    </p:animScale>
                                    <p:animScale>
                                      <p:cBhvr>
                                        <p:cTn id="15" dur="26">
                                          <p:stCondLst>
                                            <p:cond delay="1312"/>
                                          </p:stCondLst>
                                        </p:cTn>
                                        <p:tgtEl>
                                          <p:spTgt spid="7">
                                            <p:txEl>
                                              <p:pRg st="2" end="2"/>
                                            </p:txEl>
                                          </p:spTgt>
                                        </p:tgtEl>
                                      </p:cBhvr>
                                      <p:to x="100000" y="80000"/>
                                    </p:animScale>
                                    <p:animScale>
                                      <p:cBhvr>
                                        <p:cTn id="16" dur="166" decel="50000">
                                          <p:stCondLst>
                                            <p:cond delay="1338"/>
                                          </p:stCondLst>
                                        </p:cTn>
                                        <p:tgtEl>
                                          <p:spTgt spid="7">
                                            <p:txEl>
                                              <p:pRg st="2" end="2"/>
                                            </p:txEl>
                                          </p:spTgt>
                                        </p:tgtEl>
                                      </p:cBhvr>
                                      <p:to x="100000" y="100000"/>
                                    </p:animScale>
                                    <p:animScale>
                                      <p:cBhvr>
                                        <p:cTn id="17" dur="26">
                                          <p:stCondLst>
                                            <p:cond delay="1642"/>
                                          </p:stCondLst>
                                        </p:cTn>
                                        <p:tgtEl>
                                          <p:spTgt spid="7">
                                            <p:txEl>
                                              <p:pRg st="2" end="2"/>
                                            </p:txEl>
                                          </p:spTgt>
                                        </p:tgtEl>
                                      </p:cBhvr>
                                      <p:to x="100000" y="90000"/>
                                    </p:animScale>
                                    <p:animScale>
                                      <p:cBhvr>
                                        <p:cTn id="18" dur="166" decel="50000">
                                          <p:stCondLst>
                                            <p:cond delay="1668"/>
                                          </p:stCondLst>
                                        </p:cTn>
                                        <p:tgtEl>
                                          <p:spTgt spid="7">
                                            <p:txEl>
                                              <p:pRg st="2" end="2"/>
                                            </p:txEl>
                                          </p:spTgt>
                                        </p:tgtEl>
                                      </p:cBhvr>
                                      <p:to x="100000" y="100000"/>
                                    </p:animScale>
                                    <p:animScale>
                                      <p:cBhvr>
                                        <p:cTn id="19" dur="26">
                                          <p:stCondLst>
                                            <p:cond delay="1808"/>
                                          </p:stCondLst>
                                        </p:cTn>
                                        <p:tgtEl>
                                          <p:spTgt spid="7">
                                            <p:txEl>
                                              <p:pRg st="2" end="2"/>
                                            </p:txEl>
                                          </p:spTgt>
                                        </p:tgtEl>
                                      </p:cBhvr>
                                      <p:to x="100000" y="95000"/>
                                    </p:animScale>
                                    <p:animScale>
                                      <p:cBhvr>
                                        <p:cTn id="20" dur="166" decel="50000">
                                          <p:stCondLst>
                                            <p:cond delay="1834"/>
                                          </p:stCondLst>
                                        </p:cTn>
                                        <p:tgtEl>
                                          <p:spTgt spid="7">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1569660"/>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p:txBody>
      </p:sp>
      <p:sp>
        <p:nvSpPr>
          <p:cNvPr id="2" name="TextBox 1">
            <a:extLst>
              <a:ext uri="{FF2B5EF4-FFF2-40B4-BE49-F238E27FC236}">
                <a16:creationId xmlns:a16="http://schemas.microsoft.com/office/drawing/2014/main" id="{E8C83FB3-E4A2-4DBC-9523-40EA81BEE538}"/>
              </a:ext>
            </a:extLst>
          </p:cNvPr>
          <p:cNvSpPr txBox="1"/>
          <p:nvPr/>
        </p:nvSpPr>
        <p:spPr>
          <a:xfrm>
            <a:off x="1085851" y="3343275"/>
            <a:ext cx="10742238" cy="954107"/>
          </a:xfrm>
          <a:prstGeom prst="rect">
            <a:avLst/>
          </a:prstGeom>
          <a:noFill/>
        </p:spPr>
        <p:txBody>
          <a:bodyPr wrap="square" rtlCol="0">
            <a:spAutoFit/>
          </a:bodyPr>
          <a:lstStyle/>
          <a:p>
            <a:r>
              <a:rPr lang="en-GB" sz="2800" b="1" i="1" dirty="0">
                <a:ln>
                  <a:solidFill>
                    <a:srgbClr val="FF0000"/>
                  </a:solidFill>
                </a:ln>
                <a:solidFill>
                  <a:srgbClr val="FFFF00"/>
                </a:solidFill>
              </a:rPr>
              <a:t>“If you confess with your mouth, ‘Jesus is Lord,’ and believe in your heart that God raised him from the dead, you will be saved.”</a:t>
            </a:r>
            <a:r>
              <a:rPr lang="en-GB" sz="2800" b="1" dirty="0">
                <a:ln>
                  <a:solidFill>
                    <a:srgbClr val="FF0000"/>
                  </a:solidFill>
                </a:ln>
                <a:solidFill>
                  <a:srgbClr val="FFFF00"/>
                </a:solidFill>
              </a:rPr>
              <a:t> </a:t>
            </a:r>
            <a:r>
              <a:rPr lang="en-GB" sz="2000" b="1" dirty="0">
                <a:ln>
                  <a:solidFill>
                    <a:srgbClr val="FF0000"/>
                  </a:solidFill>
                </a:ln>
                <a:solidFill>
                  <a:srgbClr val="FFFF00"/>
                </a:solidFill>
              </a:rPr>
              <a:t>Romans 10:9</a:t>
            </a:r>
          </a:p>
        </p:txBody>
      </p:sp>
      <p:sp>
        <p:nvSpPr>
          <p:cNvPr id="3" name="TextBox 2">
            <a:extLst>
              <a:ext uri="{FF2B5EF4-FFF2-40B4-BE49-F238E27FC236}">
                <a16:creationId xmlns:a16="http://schemas.microsoft.com/office/drawing/2014/main" id="{5C57D1A9-6B60-4834-BF18-50582C66D65A}"/>
              </a:ext>
            </a:extLst>
          </p:cNvPr>
          <p:cNvSpPr txBox="1"/>
          <p:nvPr/>
        </p:nvSpPr>
        <p:spPr>
          <a:xfrm>
            <a:off x="1790700" y="4391025"/>
            <a:ext cx="4305300" cy="954107"/>
          </a:xfrm>
          <a:prstGeom prst="rect">
            <a:avLst/>
          </a:prstGeom>
          <a:noFill/>
        </p:spPr>
        <p:txBody>
          <a:bodyPr wrap="square" rtlCol="0">
            <a:spAutoFit/>
          </a:bodyPr>
          <a:lstStyle/>
          <a:p>
            <a:pPr marL="361950" indent="-361950">
              <a:buFont typeface="+mj-lt"/>
              <a:buAutoNum type="romanLcPeriod"/>
            </a:pPr>
            <a:r>
              <a:rPr lang="en-GB" sz="2800" dirty="0">
                <a:solidFill>
                  <a:schemeClr val="accent4">
                    <a:lumMod val="60000"/>
                    <a:lumOff val="40000"/>
                  </a:schemeClr>
                </a:solidFill>
              </a:rPr>
              <a:t>Confess that Jesus is Lord</a:t>
            </a:r>
          </a:p>
          <a:p>
            <a:pPr marL="361950" indent="-361950">
              <a:buFont typeface="+mj-lt"/>
              <a:buAutoNum type="romanLcPeriod"/>
            </a:pPr>
            <a:r>
              <a:rPr lang="en-GB" sz="2800" dirty="0">
                <a:solidFill>
                  <a:schemeClr val="accent4">
                    <a:lumMod val="60000"/>
                    <a:lumOff val="40000"/>
                  </a:schemeClr>
                </a:solidFill>
              </a:rPr>
              <a:t>Believe in our heart</a:t>
            </a:r>
          </a:p>
        </p:txBody>
      </p:sp>
      <p:sp>
        <p:nvSpPr>
          <p:cNvPr id="8" name="TextBox 7">
            <a:extLst>
              <a:ext uri="{FF2B5EF4-FFF2-40B4-BE49-F238E27FC236}">
                <a16:creationId xmlns:a16="http://schemas.microsoft.com/office/drawing/2014/main" id="{EC8C447A-83DB-4D0D-98BB-861D188BE37C}"/>
              </a:ext>
            </a:extLst>
          </p:cNvPr>
          <p:cNvSpPr txBox="1"/>
          <p:nvPr/>
        </p:nvSpPr>
        <p:spPr>
          <a:xfrm>
            <a:off x="6198919" y="4831437"/>
            <a:ext cx="5629169" cy="954107"/>
          </a:xfrm>
          <a:prstGeom prst="rect">
            <a:avLst/>
          </a:prstGeom>
          <a:noFill/>
        </p:spPr>
        <p:txBody>
          <a:bodyPr wrap="square" rtlCol="0">
            <a:spAutoFit/>
          </a:bodyPr>
          <a:lstStyle/>
          <a:p>
            <a:r>
              <a:rPr lang="en-GB" sz="2800" dirty="0">
                <a:solidFill>
                  <a:schemeClr val="accent4">
                    <a:lumMod val="60000"/>
                    <a:lumOff val="40000"/>
                  </a:schemeClr>
                </a:solidFill>
              </a:rPr>
              <a:t>= real belief</a:t>
            </a:r>
          </a:p>
          <a:p>
            <a:r>
              <a:rPr lang="en-GB" sz="2800" dirty="0">
                <a:solidFill>
                  <a:schemeClr val="accent4">
                    <a:lumMod val="60000"/>
                    <a:lumOff val="40000"/>
                  </a:schemeClr>
                </a:solidFill>
              </a:rPr>
              <a:t>Real believing = put trust in Christ</a:t>
            </a:r>
          </a:p>
        </p:txBody>
      </p:sp>
    </p:spTree>
    <p:extLst>
      <p:ext uri="{BB962C8B-B14F-4D97-AF65-F5344CB8AC3E}">
        <p14:creationId xmlns:p14="http://schemas.microsoft.com/office/powerpoint/2010/main" val="105158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2062103"/>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a:p>
            <a:pPr algn="ctr"/>
            <a:r>
              <a:rPr lang="en-GB" sz="3200" b="1" dirty="0">
                <a:ln>
                  <a:solidFill>
                    <a:srgbClr val="FFFF00"/>
                  </a:solidFill>
                </a:ln>
                <a:solidFill>
                  <a:srgbClr val="FF0000"/>
                </a:solidFill>
              </a:rPr>
              <a:t>Conclusion</a:t>
            </a:r>
          </a:p>
        </p:txBody>
      </p:sp>
    </p:spTree>
    <p:extLst>
      <p:ext uri="{BB962C8B-B14F-4D97-AF65-F5344CB8AC3E}">
        <p14:creationId xmlns:p14="http://schemas.microsoft.com/office/powerpoint/2010/main" val="1571394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p:cTn id="7"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2062103"/>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a:p>
            <a:pPr algn="ctr"/>
            <a:r>
              <a:rPr lang="en-GB" sz="3200" b="1" dirty="0">
                <a:ln>
                  <a:solidFill>
                    <a:srgbClr val="FFFF00"/>
                  </a:solidFill>
                </a:ln>
                <a:solidFill>
                  <a:srgbClr val="FF0000"/>
                </a:solidFill>
              </a:rPr>
              <a:t>Conclusion</a:t>
            </a:r>
          </a:p>
        </p:txBody>
      </p:sp>
      <p:sp>
        <p:nvSpPr>
          <p:cNvPr id="2" name="TextBox 1">
            <a:extLst>
              <a:ext uri="{FF2B5EF4-FFF2-40B4-BE49-F238E27FC236}">
                <a16:creationId xmlns:a16="http://schemas.microsoft.com/office/drawing/2014/main" id="{4384F4CD-CC99-4824-ACBE-71E07219B560}"/>
              </a:ext>
            </a:extLst>
          </p:cNvPr>
          <p:cNvSpPr txBox="1"/>
          <p:nvPr/>
        </p:nvSpPr>
        <p:spPr>
          <a:xfrm>
            <a:off x="1066800" y="3857625"/>
            <a:ext cx="10058400" cy="584775"/>
          </a:xfrm>
          <a:prstGeom prst="rect">
            <a:avLst/>
          </a:prstGeom>
          <a:noFill/>
        </p:spPr>
        <p:txBody>
          <a:bodyPr wrap="square" rtlCol="0">
            <a:spAutoFit/>
          </a:bodyPr>
          <a:lstStyle/>
          <a:p>
            <a:r>
              <a:rPr lang="en-GB" sz="3200" b="1" dirty="0">
                <a:solidFill>
                  <a:schemeClr val="accent4">
                    <a:lumMod val="60000"/>
                    <a:lumOff val="40000"/>
                  </a:schemeClr>
                </a:solidFill>
              </a:rPr>
              <a:t>Jesus is God’s indescribable gift </a:t>
            </a:r>
          </a:p>
        </p:txBody>
      </p:sp>
    </p:spTree>
    <p:extLst>
      <p:ext uri="{BB962C8B-B14F-4D97-AF65-F5344CB8AC3E}">
        <p14:creationId xmlns:p14="http://schemas.microsoft.com/office/powerpoint/2010/main" val="3983928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2062103"/>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a:p>
            <a:pPr marL="514350" indent="-514350">
              <a:buFont typeface="+mj-lt"/>
              <a:buAutoNum type="arabicPeriod"/>
            </a:pPr>
            <a:r>
              <a:rPr lang="en-GB" sz="3200" b="1" dirty="0">
                <a:ln>
                  <a:solidFill>
                    <a:srgbClr val="FFFF00"/>
                  </a:solidFill>
                </a:ln>
                <a:solidFill>
                  <a:srgbClr val="FFFF00"/>
                </a:solidFill>
              </a:rPr>
              <a:t>Describes the blessings he brings</a:t>
            </a:r>
          </a:p>
          <a:p>
            <a:pPr marL="514350" indent="-514350">
              <a:buFont typeface="+mj-lt"/>
              <a:buAutoNum type="arabicPeriod"/>
            </a:pPr>
            <a:r>
              <a:rPr lang="en-GB" sz="3200" b="1" dirty="0">
                <a:ln>
                  <a:solidFill>
                    <a:srgbClr val="FFFF00"/>
                  </a:solidFill>
                </a:ln>
                <a:solidFill>
                  <a:srgbClr val="FFFF00"/>
                </a:solidFill>
              </a:rPr>
              <a:t>Responding to the indescribable </a:t>
            </a:r>
          </a:p>
          <a:p>
            <a:pPr algn="ctr"/>
            <a:r>
              <a:rPr lang="en-GB" sz="3200" b="1" dirty="0">
                <a:ln>
                  <a:solidFill>
                    <a:srgbClr val="FFFF00"/>
                  </a:solidFill>
                </a:ln>
                <a:solidFill>
                  <a:srgbClr val="FF0000"/>
                </a:solidFill>
              </a:rPr>
              <a:t>Conclusion</a:t>
            </a:r>
          </a:p>
        </p:txBody>
      </p:sp>
      <p:sp>
        <p:nvSpPr>
          <p:cNvPr id="2" name="TextBox 1">
            <a:extLst>
              <a:ext uri="{FF2B5EF4-FFF2-40B4-BE49-F238E27FC236}">
                <a16:creationId xmlns:a16="http://schemas.microsoft.com/office/drawing/2014/main" id="{4384F4CD-CC99-4824-ACBE-71E07219B560}"/>
              </a:ext>
            </a:extLst>
          </p:cNvPr>
          <p:cNvSpPr txBox="1"/>
          <p:nvPr/>
        </p:nvSpPr>
        <p:spPr>
          <a:xfrm>
            <a:off x="1066800" y="3857625"/>
            <a:ext cx="10058400" cy="1077218"/>
          </a:xfrm>
          <a:prstGeom prst="rect">
            <a:avLst/>
          </a:prstGeom>
          <a:noFill/>
        </p:spPr>
        <p:txBody>
          <a:bodyPr wrap="square" rtlCol="0">
            <a:spAutoFit/>
          </a:bodyPr>
          <a:lstStyle/>
          <a:p>
            <a:r>
              <a:rPr lang="en-GB" sz="3200" b="1" dirty="0">
                <a:solidFill>
                  <a:schemeClr val="accent4">
                    <a:lumMod val="60000"/>
                    <a:lumOff val="40000"/>
                  </a:schemeClr>
                </a:solidFill>
              </a:rPr>
              <a:t>Jesus is God’s indescribable gift</a:t>
            </a:r>
          </a:p>
          <a:p>
            <a:r>
              <a:rPr lang="en-GB" sz="3200" b="1" dirty="0">
                <a:solidFill>
                  <a:schemeClr val="accent4">
                    <a:lumMod val="60000"/>
                    <a:lumOff val="40000"/>
                  </a:schemeClr>
                </a:solidFill>
              </a:rPr>
              <a:t>What is our response? </a:t>
            </a:r>
          </a:p>
        </p:txBody>
      </p:sp>
    </p:spTree>
    <p:extLst>
      <p:ext uri="{BB962C8B-B14F-4D97-AF65-F5344CB8AC3E}">
        <p14:creationId xmlns:p14="http://schemas.microsoft.com/office/powerpoint/2010/main" val="256626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954107"/>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Not “fake news”</a:t>
            </a:r>
          </a:p>
        </p:txBody>
      </p:sp>
    </p:spTree>
    <p:extLst>
      <p:ext uri="{BB962C8B-B14F-4D97-AF65-F5344CB8AC3E}">
        <p14:creationId xmlns:p14="http://schemas.microsoft.com/office/powerpoint/2010/main" val="316129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1323439"/>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“fake news”</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No ordinary man</a:t>
            </a:r>
          </a:p>
        </p:txBody>
      </p:sp>
    </p:spTree>
    <p:extLst>
      <p:ext uri="{BB962C8B-B14F-4D97-AF65-F5344CB8AC3E}">
        <p14:creationId xmlns:p14="http://schemas.microsoft.com/office/powerpoint/2010/main" val="105939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1692771"/>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“fake news”</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 ordinary man</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“One solitary life” </a:t>
            </a:r>
            <a:r>
              <a:rPr lang="en-GB" sz="2000" b="1" dirty="0">
                <a:ln>
                  <a:solidFill>
                    <a:schemeClr val="bg1"/>
                  </a:solidFill>
                </a:ln>
                <a:solidFill>
                  <a:schemeClr val="accent4">
                    <a:lumMod val="20000"/>
                    <a:lumOff val="80000"/>
                  </a:schemeClr>
                </a:solidFill>
              </a:rPr>
              <a:t>(J.A. Francis)</a:t>
            </a:r>
            <a:endParaRPr lang="en-GB" sz="3200" b="1" dirty="0">
              <a:ln>
                <a:solidFill>
                  <a:schemeClr val="bg1"/>
                </a:solidFill>
              </a:ln>
              <a:solidFill>
                <a:schemeClr val="accent4">
                  <a:lumMod val="20000"/>
                  <a:lumOff val="80000"/>
                </a:schemeClr>
              </a:solidFill>
            </a:endParaRPr>
          </a:p>
        </p:txBody>
      </p:sp>
      <p:sp>
        <p:nvSpPr>
          <p:cNvPr id="3" name="TextBox 2">
            <a:extLst>
              <a:ext uri="{FF2B5EF4-FFF2-40B4-BE49-F238E27FC236}">
                <a16:creationId xmlns:a16="http://schemas.microsoft.com/office/drawing/2014/main" id="{D0174441-792D-469A-A45C-3BD7E22897AC}"/>
              </a:ext>
            </a:extLst>
          </p:cNvPr>
          <p:cNvSpPr txBox="1"/>
          <p:nvPr/>
        </p:nvSpPr>
        <p:spPr>
          <a:xfrm>
            <a:off x="6331570" y="2271858"/>
            <a:ext cx="5496518" cy="4739759"/>
          </a:xfrm>
          <a:prstGeom prst="rect">
            <a:avLst/>
          </a:prstGeom>
          <a:noFill/>
        </p:spPr>
        <p:txBody>
          <a:bodyPr wrap="square" rtlCol="0">
            <a:spAutoFit/>
          </a:bodyPr>
          <a:lstStyle/>
          <a:p>
            <a:r>
              <a:rPr lang="en-GB" sz="2200" i="1" dirty="0">
                <a:ln w="6350">
                  <a:solidFill>
                    <a:schemeClr val="accent6">
                      <a:lumMod val="20000"/>
                      <a:lumOff val="80000"/>
                    </a:schemeClr>
                  </a:solidFill>
                </a:ln>
                <a:solidFill>
                  <a:schemeClr val="bg1"/>
                </a:solidFill>
              </a:rPr>
              <a:t>He was born in an obscure village, the child of a peasant woman. He grew up in an obscure village. He worked in a carpenter’s shop until he was thirty, and then for three years he was an itinerant teacher. He never wrote a book. He never held an office. He never owned a home. He never had a family. He never went to college. He never travelled, except in his infancy, more than two hundred</a:t>
            </a:r>
            <a:r>
              <a:rPr lang="en-GB" sz="2200" dirty="0">
                <a:ln w="6350">
                  <a:solidFill>
                    <a:schemeClr val="accent6">
                      <a:lumMod val="20000"/>
                      <a:lumOff val="80000"/>
                    </a:schemeClr>
                  </a:solidFill>
                </a:ln>
                <a:solidFill>
                  <a:schemeClr val="bg1"/>
                </a:solidFill>
              </a:rPr>
              <a:t> </a:t>
            </a:r>
            <a:r>
              <a:rPr lang="en-GB" sz="2200" i="1" dirty="0">
                <a:ln w="6350">
                  <a:solidFill>
                    <a:schemeClr val="accent6">
                      <a:lumMod val="20000"/>
                      <a:lumOff val="80000"/>
                    </a:schemeClr>
                  </a:solidFill>
                </a:ln>
                <a:solidFill>
                  <a:schemeClr val="bg1"/>
                </a:solidFill>
              </a:rPr>
              <a:t>miles from the place where he was born. He never did one of the things that usually accompanies greatness. He had no credentials but himself.</a:t>
            </a:r>
            <a:endParaRPr lang="en-GB" sz="2200" dirty="0">
              <a:ln w="6350">
                <a:solidFill>
                  <a:schemeClr val="accent6">
                    <a:lumMod val="20000"/>
                    <a:lumOff val="80000"/>
                  </a:schemeClr>
                </a:solidFill>
              </a:ln>
              <a:solidFill>
                <a:schemeClr val="bg1"/>
              </a:solidFill>
            </a:endParaRPr>
          </a:p>
          <a:p>
            <a:r>
              <a:rPr lang="en-GB" sz="2000" dirty="0">
                <a:ln>
                  <a:solidFill>
                    <a:schemeClr val="accent6">
                      <a:lumMod val="20000"/>
                      <a:lumOff val="80000"/>
                    </a:schemeClr>
                  </a:solidFill>
                </a:ln>
                <a:solidFill>
                  <a:schemeClr val="bg1"/>
                </a:solidFill>
              </a:rPr>
              <a:t> </a:t>
            </a:r>
          </a:p>
          <a:p>
            <a:endParaRPr lang="en-GB" dirty="0"/>
          </a:p>
        </p:txBody>
      </p:sp>
    </p:spTree>
    <p:extLst>
      <p:ext uri="{BB962C8B-B14F-4D97-AF65-F5344CB8AC3E}">
        <p14:creationId xmlns:p14="http://schemas.microsoft.com/office/powerpoint/2010/main" val="553415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1000"/>
                                        <p:tgtEl>
                                          <p:spTgt spid="2">
                                            <p:txEl>
                                              <p:pRg st="3" end="3"/>
                                            </p:txEl>
                                          </p:spTgt>
                                        </p:tgtEl>
                                      </p:cBhvr>
                                    </p:animEffect>
                                    <p:anim calcmode="lin" valueType="num">
                                      <p:cBhvr>
                                        <p:cTn id="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1692771"/>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“fake news”</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 ordinary man</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“One solitary life” </a:t>
            </a:r>
            <a:r>
              <a:rPr lang="en-GB" sz="2000" b="1" dirty="0">
                <a:ln>
                  <a:solidFill>
                    <a:schemeClr val="bg1"/>
                  </a:solidFill>
                </a:ln>
                <a:solidFill>
                  <a:schemeClr val="accent4">
                    <a:lumMod val="20000"/>
                    <a:lumOff val="80000"/>
                  </a:schemeClr>
                </a:solidFill>
              </a:rPr>
              <a:t>(J.A. Francis)</a:t>
            </a:r>
            <a:endParaRPr lang="en-GB" sz="3200" b="1" dirty="0">
              <a:ln>
                <a:solidFill>
                  <a:schemeClr val="bg1"/>
                </a:solidFill>
              </a:ln>
              <a:solidFill>
                <a:schemeClr val="accent4">
                  <a:lumMod val="20000"/>
                  <a:lumOff val="80000"/>
                </a:schemeClr>
              </a:solidFill>
            </a:endParaRPr>
          </a:p>
        </p:txBody>
      </p:sp>
      <p:sp>
        <p:nvSpPr>
          <p:cNvPr id="3" name="TextBox 2">
            <a:extLst>
              <a:ext uri="{FF2B5EF4-FFF2-40B4-BE49-F238E27FC236}">
                <a16:creationId xmlns:a16="http://schemas.microsoft.com/office/drawing/2014/main" id="{D0174441-792D-469A-A45C-3BD7E22897AC}"/>
              </a:ext>
            </a:extLst>
          </p:cNvPr>
          <p:cNvSpPr txBox="1"/>
          <p:nvPr/>
        </p:nvSpPr>
        <p:spPr>
          <a:xfrm>
            <a:off x="6331570" y="2271858"/>
            <a:ext cx="5496518" cy="4678204"/>
          </a:xfrm>
          <a:prstGeom prst="rect">
            <a:avLst/>
          </a:prstGeom>
          <a:noFill/>
        </p:spPr>
        <p:txBody>
          <a:bodyPr wrap="square" rtlCol="0">
            <a:spAutoFit/>
          </a:bodyPr>
          <a:lstStyle/>
          <a:p>
            <a:r>
              <a:rPr lang="en-GB" sz="2200" i="1" dirty="0">
                <a:ln>
                  <a:solidFill>
                    <a:schemeClr val="accent6">
                      <a:lumMod val="20000"/>
                      <a:lumOff val="80000"/>
                    </a:schemeClr>
                  </a:solidFill>
                </a:ln>
                <a:solidFill>
                  <a:schemeClr val="bg1"/>
                </a:solidFill>
              </a:rPr>
              <a:t>While he was still a young man, the tide of popular opinion turned against him. His friends ran away. One of them denied him. He was turned over to his enemies. He went through a mockery of a trial. He was nailed upon a cross between two thieves. His executioners gambled for the only piece of property he had on earth, his seamless robe. When he was dead, he was taken down from the cross and laid in a borrowed grave through the courtesy of a friend.</a:t>
            </a:r>
            <a:endParaRPr lang="en-GB" sz="2200" dirty="0">
              <a:ln>
                <a:solidFill>
                  <a:schemeClr val="accent6">
                    <a:lumMod val="20000"/>
                    <a:lumOff val="80000"/>
                  </a:schemeClr>
                </a:solidFill>
              </a:ln>
              <a:solidFill>
                <a:schemeClr val="bg1"/>
              </a:solidFill>
            </a:endParaRPr>
          </a:p>
          <a:p>
            <a:r>
              <a:rPr lang="en-GB" dirty="0"/>
              <a:t> </a:t>
            </a:r>
          </a:p>
          <a:p>
            <a:r>
              <a:rPr lang="en-GB" sz="2000" dirty="0">
                <a:ln>
                  <a:solidFill>
                    <a:schemeClr val="accent6">
                      <a:lumMod val="20000"/>
                      <a:lumOff val="80000"/>
                    </a:schemeClr>
                  </a:solidFill>
                </a:ln>
                <a:solidFill>
                  <a:schemeClr val="bg1"/>
                </a:solidFill>
              </a:rPr>
              <a:t> </a:t>
            </a:r>
          </a:p>
          <a:p>
            <a:endParaRPr lang="en-GB" dirty="0"/>
          </a:p>
        </p:txBody>
      </p:sp>
    </p:spTree>
    <p:extLst>
      <p:ext uri="{BB962C8B-B14F-4D97-AF65-F5344CB8AC3E}">
        <p14:creationId xmlns:p14="http://schemas.microsoft.com/office/powerpoint/2010/main" val="61263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1692771"/>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“fake news”</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 ordinary man</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“One solitary life” </a:t>
            </a:r>
            <a:r>
              <a:rPr lang="en-GB" sz="2000" b="1" dirty="0">
                <a:ln>
                  <a:solidFill>
                    <a:schemeClr val="bg1"/>
                  </a:solidFill>
                </a:ln>
                <a:solidFill>
                  <a:schemeClr val="accent4">
                    <a:lumMod val="20000"/>
                    <a:lumOff val="80000"/>
                  </a:schemeClr>
                </a:solidFill>
              </a:rPr>
              <a:t>(J.A. Francis)</a:t>
            </a:r>
            <a:endParaRPr lang="en-GB" sz="3200" b="1" dirty="0">
              <a:ln>
                <a:solidFill>
                  <a:schemeClr val="bg1"/>
                </a:solidFill>
              </a:ln>
              <a:solidFill>
                <a:schemeClr val="accent4">
                  <a:lumMod val="20000"/>
                  <a:lumOff val="80000"/>
                </a:schemeClr>
              </a:solidFill>
            </a:endParaRPr>
          </a:p>
        </p:txBody>
      </p:sp>
      <p:sp>
        <p:nvSpPr>
          <p:cNvPr id="3" name="TextBox 2">
            <a:extLst>
              <a:ext uri="{FF2B5EF4-FFF2-40B4-BE49-F238E27FC236}">
                <a16:creationId xmlns:a16="http://schemas.microsoft.com/office/drawing/2014/main" id="{D0174441-792D-469A-A45C-3BD7E22897AC}"/>
              </a:ext>
            </a:extLst>
          </p:cNvPr>
          <p:cNvSpPr txBox="1"/>
          <p:nvPr/>
        </p:nvSpPr>
        <p:spPr>
          <a:xfrm>
            <a:off x="6331570" y="2271858"/>
            <a:ext cx="5496518" cy="4678204"/>
          </a:xfrm>
          <a:prstGeom prst="rect">
            <a:avLst/>
          </a:prstGeom>
          <a:noFill/>
        </p:spPr>
        <p:txBody>
          <a:bodyPr wrap="square" rtlCol="0">
            <a:spAutoFit/>
          </a:bodyPr>
          <a:lstStyle/>
          <a:p>
            <a:r>
              <a:rPr lang="en-GB" sz="2200" i="1" dirty="0">
                <a:ln>
                  <a:solidFill>
                    <a:schemeClr val="accent6">
                      <a:lumMod val="20000"/>
                      <a:lumOff val="80000"/>
                    </a:schemeClr>
                  </a:solidFill>
                </a:ln>
                <a:solidFill>
                  <a:schemeClr val="bg1"/>
                </a:solidFill>
              </a:rPr>
              <a:t>Twenty centuries have come and gone, and today he is the centrepiece of the human race and the leader of all human progress. I am well within the mark when I say that all the armies that ever marched, all the navies that ever were built, all the parliaments that ever sat, and all the kings that ever reigned, put together, have not affected the life of man upon this earth as powerfully as has this one solitary life.</a:t>
            </a:r>
            <a:endParaRPr lang="en-GB" sz="2200" dirty="0">
              <a:ln>
                <a:solidFill>
                  <a:schemeClr val="accent6">
                    <a:lumMod val="20000"/>
                    <a:lumOff val="80000"/>
                  </a:schemeClr>
                </a:solidFill>
              </a:ln>
              <a:solidFill>
                <a:schemeClr val="bg1"/>
              </a:solidFill>
            </a:endParaRPr>
          </a:p>
          <a:p>
            <a:r>
              <a:rPr lang="en-GB" sz="2200" dirty="0">
                <a:ln>
                  <a:solidFill>
                    <a:schemeClr val="accent6">
                      <a:lumMod val="20000"/>
                      <a:lumOff val="80000"/>
                    </a:schemeClr>
                  </a:solidFill>
                </a:ln>
                <a:solidFill>
                  <a:schemeClr val="bg1"/>
                </a:solidFill>
              </a:rPr>
              <a:t> </a:t>
            </a:r>
          </a:p>
          <a:p>
            <a:r>
              <a:rPr lang="en-GB" dirty="0"/>
              <a:t> </a:t>
            </a:r>
          </a:p>
          <a:p>
            <a:r>
              <a:rPr lang="en-GB" sz="2000" dirty="0">
                <a:ln>
                  <a:solidFill>
                    <a:schemeClr val="accent6">
                      <a:lumMod val="20000"/>
                      <a:lumOff val="80000"/>
                    </a:schemeClr>
                  </a:solidFill>
                </a:ln>
                <a:solidFill>
                  <a:schemeClr val="bg1"/>
                </a:solidFill>
              </a:rPr>
              <a:t> </a:t>
            </a:r>
          </a:p>
          <a:p>
            <a:endParaRPr lang="en-GB" dirty="0"/>
          </a:p>
        </p:txBody>
      </p:sp>
    </p:spTree>
    <p:extLst>
      <p:ext uri="{BB962C8B-B14F-4D97-AF65-F5344CB8AC3E}">
        <p14:creationId xmlns:p14="http://schemas.microsoft.com/office/powerpoint/2010/main" val="98335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mountain, nature, night sky, outdoor&#10;&#10;Description automatically generated">
            <a:extLst>
              <a:ext uri="{FF2B5EF4-FFF2-40B4-BE49-F238E27FC236}">
                <a16:creationId xmlns:a16="http://schemas.microsoft.com/office/drawing/2014/main" id="{89166A4F-8572-40E4-B821-D1943F9772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6871DB7-7CCA-4256-84B1-0586CCCF3E02}"/>
              </a:ext>
            </a:extLst>
          </p:cNvPr>
          <p:cNvSpPr txBox="1"/>
          <p:nvPr/>
        </p:nvSpPr>
        <p:spPr>
          <a:xfrm>
            <a:off x="7399069" y="536714"/>
            <a:ext cx="4480832" cy="1015663"/>
          </a:xfrm>
          <a:prstGeom prst="rect">
            <a:avLst/>
          </a:prstGeom>
          <a:noFill/>
        </p:spPr>
        <p:txBody>
          <a:bodyPr wrap="square" rtlCol="0">
            <a:spAutoFit/>
          </a:bodyPr>
          <a:lstStyle/>
          <a:p>
            <a:pPr algn="r"/>
            <a:r>
              <a:rPr lang="en-GB" sz="3200" b="1" dirty="0">
                <a:ln w="6350">
                  <a:solidFill>
                    <a:srgbClr val="FF0000"/>
                  </a:solidFill>
                </a:ln>
                <a:solidFill>
                  <a:srgbClr val="FFFF00"/>
                </a:solidFill>
              </a:rPr>
              <a:t>God’s Indescribable Gift</a:t>
            </a:r>
          </a:p>
          <a:p>
            <a:pPr algn="r"/>
            <a:r>
              <a:rPr lang="en-GB" sz="2800" b="1" dirty="0">
                <a:ln w="6350">
                  <a:solidFill>
                    <a:srgbClr val="FF0000"/>
                  </a:solidFill>
                </a:ln>
                <a:solidFill>
                  <a:srgbClr val="FFFF00"/>
                </a:solidFill>
              </a:rPr>
              <a:t>2 Corinthians 9:15</a:t>
            </a:r>
          </a:p>
        </p:txBody>
      </p:sp>
      <p:sp>
        <p:nvSpPr>
          <p:cNvPr id="4" name="TextBox 3">
            <a:extLst>
              <a:ext uri="{FF2B5EF4-FFF2-40B4-BE49-F238E27FC236}">
                <a16:creationId xmlns:a16="http://schemas.microsoft.com/office/drawing/2014/main" id="{87956AFD-50D0-4A31-96BF-96BE7C5E7CE3}"/>
              </a:ext>
            </a:extLst>
          </p:cNvPr>
          <p:cNvSpPr txBox="1"/>
          <p:nvPr/>
        </p:nvSpPr>
        <p:spPr>
          <a:xfrm>
            <a:off x="352426" y="1687083"/>
            <a:ext cx="11475662" cy="584775"/>
          </a:xfrm>
          <a:prstGeom prst="rect">
            <a:avLst/>
          </a:prstGeom>
          <a:noFill/>
        </p:spPr>
        <p:txBody>
          <a:bodyPr wrap="square" rtlCol="0">
            <a:spAutoFit/>
          </a:bodyPr>
          <a:lstStyle/>
          <a:p>
            <a:pPr marL="514350" indent="-514350">
              <a:buFont typeface="+mj-lt"/>
              <a:buAutoNum type="arabicPeriod"/>
            </a:pPr>
            <a:r>
              <a:rPr lang="en-GB" sz="3200" b="1" dirty="0">
                <a:ln>
                  <a:solidFill>
                    <a:srgbClr val="FFFF00"/>
                  </a:solidFill>
                </a:ln>
                <a:solidFill>
                  <a:srgbClr val="FFFF00"/>
                </a:solidFill>
              </a:rPr>
              <a:t>Describes someone who is beyond understanding</a:t>
            </a:r>
          </a:p>
        </p:txBody>
      </p:sp>
      <p:sp>
        <p:nvSpPr>
          <p:cNvPr id="2" name="TextBox 1">
            <a:extLst>
              <a:ext uri="{FF2B5EF4-FFF2-40B4-BE49-F238E27FC236}">
                <a16:creationId xmlns:a16="http://schemas.microsoft.com/office/drawing/2014/main" id="{753FEAB3-EB7B-470A-B9F8-9B013FDBD536}"/>
              </a:ext>
            </a:extLst>
          </p:cNvPr>
          <p:cNvSpPr txBox="1"/>
          <p:nvPr/>
        </p:nvSpPr>
        <p:spPr>
          <a:xfrm>
            <a:off x="1047750" y="2400300"/>
            <a:ext cx="7410450" cy="2062103"/>
          </a:xfrm>
          <a:prstGeom prst="rect">
            <a:avLst/>
          </a:prstGeom>
          <a:noFill/>
        </p:spPr>
        <p:txBody>
          <a:bodyPr wrap="square" rtlCol="0">
            <a:spAutoFit/>
          </a:bodyPr>
          <a:lstStyle/>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mythology</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Not “fake news”</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No ordinary man</a:t>
            </a:r>
          </a:p>
          <a:p>
            <a:pPr marL="714375" indent="-352425">
              <a:buFont typeface="Wingdings" panose="05000000000000000000" pitchFamily="2" charset="2"/>
              <a:buChar char="Ø"/>
            </a:pPr>
            <a:r>
              <a:rPr lang="en-GB" sz="2400" b="1" dirty="0">
                <a:ln>
                  <a:solidFill>
                    <a:schemeClr val="bg1"/>
                  </a:solidFill>
                </a:ln>
                <a:solidFill>
                  <a:schemeClr val="accent4">
                    <a:lumMod val="20000"/>
                    <a:lumOff val="80000"/>
                  </a:schemeClr>
                </a:solidFill>
              </a:rPr>
              <a:t>“One solitary life” (J.A. Francis)</a:t>
            </a:r>
          </a:p>
          <a:p>
            <a:pPr marL="714375" indent="-352425">
              <a:buFont typeface="Wingdings" panose="05000000000000000000" pitchFamily="2" charset="2"/>
              <a:buChar char="Ø"/>
            </a:pPr>
            <a:r>
              <a:rPr lang="en-GB" sz="3200" b="1" dirty="0">
                <a:ln>
                  <a:solidFill>
                    <a:schemeClr val="bg1"/>
                  </a:solidFill>
                </a:ln>
                <a:solidFill>
                  <a:schemeClr val="accent4">
                    <a:lumMod val="20000"/>
                    <a:lumOff val="80000"/>
                  </a:schemeClr>
                </a:solidFill>
              </a:rPr>
              <a:t>Indescribable </a:t>
            </a:r>
          </a:p>
        </p:txBody>
      </p:sp>
    </p:spTree>
    <p:extLst>
      <p:ext uri="{BB962C8B-B14F-4D97-AF65-F5344CB8AC3E}">
        <p14:creationId xmlns:p14="http://schemas.microsoft.com/office/powerpoint/2010/main" val="396212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1000"/>
                                        <p:tgtEl>
                                          <p:spTgt spid="2">
                                            <p:txEl>
                                              <p:pRg st="4" end="4"/>
                                            </p:txEl>
                                          </p:spTgt>
                                        </p:tgtEl>
                                      </p:cBhvr>
                                    </p:animEffect>
                                    <p:anim calcmode="lin" valueType="num">
                                      <p:cBhvr>
                                        <p:cTn id="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1716</Words>
  <Application>Microsoft Office PowerPoint</Application>
  <PresentationFormat>Widescreen</PresentationFormat>
  <Paragraphs>285</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Colin Howells</dc:creator>
  <cp:lastModifiedBy>Colin Howells</cp:lastModifiedBy>
  <cp:revision>17</cp:revision>
  <dcterms:created xsi:type="dcterms:W3CDTF">2018-11-20T15:59:41Z</dcterms:created>
  <dcterms:modified xsi:type="dcterms:W3CDTF">2018-12-18T08:13:14Z</dcterms:modified>
</cp:coreProperties>
</file>